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F8152E-096D-4357-BC4C-59F45E80E287}" v="1" dt="2022-11-07T13:16:50.9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, Dartayvia" userId="a694c79a-5c0e-4384-8328-fcb030cbbd2b" providerId="ADAL" clId="{3EF8152E-096D-4357-BC4C-59F45E80E287}"/>
    <pc:docChg chg="modSld">
      <pc:chgData name="Thomas, Dartayvia" userId="a694c79a-5c0e-4384-8328-fcb030cbbd2b" providerId="ADAL" clId="{3EF8152E-096D-4357-BC4C-59F45E80E287}" dt="2022-11-07T13:23:56.799" v="12"/>
      <pc:docMkLst>
        <pc:docMk/>
      </pc:docMkLst>
      <pc:sldChg chg="modSp mod">
        <pc:chgData name="Thomas, Dartayvia" userId="a694c79a-5c0e-4384-8328-fcb030cbbd2b" providerId="ADAL" clId="{3EF8152E-096D-4357-BC4C-59F45E80E287}" dt="2022-11-07T13:23:56.799" v="12"/>
        <pc:sldMkLst>
          <pc:docMk/>
          <pc:sldMk cId="2851034882" sldId="264"/>
        </pc:sldMkLst>
        <pc:spChg chg="mod">
          <ac:chgData name="Thomas, Dartayvia" userId="a694c79a-5c0e-4384-8328-fcb030cbbd2b" providerId="ADAL" clId="{3EF8152E-096D-4357-BC4C-59F45E80E287}" dt="2022-11-07T13:23:56.799" v="12"/>
          <ac:spMkLst>
            <pc:docMk/>
            <pc:sldMk cId="2851034882" sldId="264"/>
            <ac:spMk id="4" creationId="{00000000-0000-0000-0000-000000000000}"/>
          </ac:spMkLst>
        </pc:spChg>
      </pc:sldChg>
      <pc:sldChg chg="addSp delSp modSp mod">
        <pc:chgData name="Thomas, Dartayvia" userId="a694c79a-5c0e-4384-8328-fcb030cbbd2b" providerId="ADAL" clId="{3EF8152E-096D-4357-BC4C-59F45E80E287}" dt="2022-11-07T13:17:35.527" v="11"/>
        <pc:sldMkLst>
          <pc:docMk/>
          <pc:sldMk cId="2204280826" sldId="272"/>
        </pc:sldMkLst>
        <pc:spChg chg="del mod">
          <ac:chgData name="Thomas, Dartayvia" userId="a694c79a-5c0e-4384-8328-fcb030cbbd2b" providerId="ADAL" clId="{3EF8152E-096D-4357-BC4C-59F45E80E287}" dt="2022-11-07T13:17:35.527" v="11"/>
          <ac:spMkLst>
            <pc:docMk/>
            <pc:sldMk cId="2204280826" sldId="272"/>
            <ac:spMk id="4" creationId="{00000000-0000-0000-0000-000000000000}"/>
          </ac:spMkLst>
        </pc:spChg>
        <pc:spChg chg="del mod">
          <ac:chgData name="Thomas, Dartayvia" userId="a694c79a-5c0e-4384-8328-fcb030cbbd2b" providerId="ADAL" clId="{3EF8152E-096D-4357-BC4C-59F45E80E287}" dt="2022-11-07T13:16:57.968" v="7"/>
          <ac:spMkLst>
            <pc:docMk/>
            <pc:sldMk cId="2204280826" sldId="272"/>
            <ac:spMk id="16" creationId="{00000000-0000-0000-0000-000000000000}"/>
          </ac:spMkLst>
        </pc:spChg>
        <pc:picChg chg="add mod">
          <ac:chgData name="Thomas, Dartayvia" userId="a694c79a-5c0e-4384-8328-fcb030cbbd2b" providerId="ADAL" clId="{3EF8152E-096D-4357-BC4C-59F45E80E287}" dt="2022-11-07T13:16:57.334" v="5" actId="14100"/>
          <ac:picMkLst>
            <pc:docMk/>
            <pc:sldMk cId="2204280826" sldId="272"/>
            <ac:picMk id="17" creationId="{E2C0011C-D48D-4C1B-A930-9C941279B13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e.com/nrc-a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cboe.org/westsi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464724" y="2967335"/>
            <a:ext cx="726256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Nov 7-11 Week At a Glance</a:t>
            </a:r>
          </a:p>
          <a:p>
            <a:pPr algn="ctr"/>
            <a:r>
              <a:rPr lang="en-US" sz="4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(WAG)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177" y="4377265"/>
            <a:ext cx="3289806" cy="16095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042228" y="1945857"/>
            <a:ext cx="810138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Weight Training: Nov 7-11 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532" y="3982556"/>
            <a:ext cx="3222656" cy="176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Nov 7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 can properly complete strength training exercises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 minute Walk &amp; 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1964373"/>
            <a:ext cx="6073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Circuit Training Together: students get free weight or kettle bell to use for all exercises) 1 minute x 2 each exercise</a:t>
            </a:r>
          </a:p>
          <a:p>
            <a:r>
              <a:rPr lang="en-US" sz="1200" dirty="0"/>
              <a:t>-chin ups (free weights or kettle bell 10-25lbs)</a:t>
            </a:r>
          </a:p>
          <a:p>
            <a:r>
              <a:rPr lang="en-US" sz="1200" dirty="0"/>
              <a:t>-kickbacks (kettle bell or free weights)</a:t>
            </a:r>
          </a:p>
          <a:p>
            <a:r>
              <a:rPr lang="en-US" sz="1200" dirty="0"/>
              <a:t>-lateral lifts (free weights or kettle bell)</a:t>
            </a:r>
          </a:p>
          <a:p>
            <a:r>
              <a:rPr lang="en-US" sz="1200" dirty="0"/>
              <a:t>-squat pulses (free weights)</a:t>
            </a:r>
          </a:p>
          <a:p>
            <a:r>
              <a:rPr lang="en-US" sz="1200" dirty="0"/>
              <a:t>-Triceps dips (free weights or kettle bell on quads)</a:t>
            </a:r>
          </a:p>
          <a:p>
            <a:r>
              <a:rPr lang="en-US" sz="1200" dirty="0"/>
              <a:t>-tuck jumps (no weight) 3 x 40 seconds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4404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Locker Room &amp; cool down stretches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4016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properly perform strength exercises utilizing techniques and skills shown by coach</a:t>
            </a:r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241973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Nov 8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372620" y="53378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Same as previous day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Jog in place &amp; static stretches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800" dirty="0"/>
              <a:t>Circuit Training Together: students get free weight or kettle bell to use for all exercises) 1 minute x 2 each exercise</a:t>
            </a:r>
          </a:p>
          <a:p>
            <a:r>
              <a:rPr lang="en-US" sz="1800" dirty="0"/>
              <a:t>-chin ups (free weights or kettle bell 10-25lbs)</a:t>
            </a:r>
          </a:p>
          <a:p>
            <a:r>
              <a:rPr lang="en-US" sz="1800" dirty="0"/>
              <a:t>-kickbacks (kettle bell or free weights)</a:t>
            </a:r>
          </a:p>
          <a:p>
            <a:r>
              <a:rPr lang="en-US" sz="1800" dirty="0"/>
              <a:t>-lateral lifts (free weights or kettle bell)</a:t>
            </a:r>
          </a:p>
          <a:p>
            <a:r>
              <a:rPr lang="en-US" sz="1800" dirty="0"/>
              <a:t>-squat pulses (free weights)</a:t>
            </a:r>
          </a:p>
          <a:p>
            <a:r>
              <a:rPr lang="en-US" sz="1800" dirty="0"/>
              <a:t>-Triceps dips (free weights or kettle bell on quads)</a:t>
            </a:r>
          </a:p>
          <a:p>
            <a:r>
              <a:rPr lang="en-US" sz="1800" dirty="0"/>
              <a:t>-tuck jumps (no weight) 3 x 40 seconds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Cool down stretches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0" y="814501"/>
            <a:ext cx="491804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270040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Nov 9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726711" y="63912"/>
            <a:ext cx="49735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 minute Walk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7601"/>
            <a:ext cx="5881424" cy="1548340"/>
          </a:xfrm>
          <a:prstGeom prst="rect">
            <a:avLst/>
          </a:prstGeom>
        </p:spPr>
      </p:pic>
      <p:pic>
        <p:nvPicPr>
          <p:cNvPr id="1026" name="Picture 2" descr="Rest Days And The Benefits They Hold When You're Trying To Lose Weight. –  BEFit">
            <a:extLst>
              <a:ext uri="{FF2B5EF4-FFF2-40B4-BE49-F238E27FC236}">
                <a16:creationId xmlns:a16="http://schemas.microsoft.com/office/drawing/2014/main" id="{5F1DBAA7-81E1-4BEF-9257-65A988A68E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493" y="1987379"/>
            <a:ext cx="2776075" cy="287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Nov 10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as Tuesday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Groups --1. Jump Rope         2. Bench (60% max) 2 x 8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600" dirty="0"/>
              <a:t>Circuit Training Together: students get free weight or kettle bell to use for all exercises) 1 minute x 2 each exercise</a:t>
            </a:r>
          </a:p>
          <a:p>
            <a:r>
              <a:rPr lang="en-US" sz="1600" dirty="0"/>
              <a:t>-chin ups (free weights or kettle bell 10-25lbs)</a:t>
            </a:r>
          </a:p>
          <a:p>
            <a:r>
              <a:rPr lang="en-US" sz="1600" dirty="0"/>
              <a:t>-kickbacks (kettle bell or free weights)</a:t>
            </a:r>
          </a:p>
          <a:p>
            <a:r>
              <a:rPr lang="en-US" sz="1600" dirty="0"/>
              <a:t>-lateral lifts (free weights or kettle bell)</a:t>
            </a:r>
          </a:p>
          <a:p>
            <a:r>
              <a:rPr lang="en-US" sz="1600" dirty="0"/>
              <a:t>-squat pulses (free weights)</a:t>
            </a:r>
          </a:p>
          <a:p>
            <a:r>
              <a:rPr lang="en-US" sz="1600" dirty="0"/>
              <a:t>-Triceps dips (free weights or kettle bell on quads)</a:t>
            </a:r>
          </a:p>
          <a:p>
            <a:r>
              <a:rPr lang="en-US" sz="1600" dirty="0"/>
              <a:t>-tuck jumps (no weight) 3 x 40 seconds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 perform exercises using proper technique &amp; giving 100% effort</a:t>
            </a:r>
          </a:p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76941"/>
            <a:ext cx="5903103" cy="286232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Nov 11 Standard: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1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2C0011C-D48D-4C1B-A930-9C941279B1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856" y="3679997"/>
            <a:ext cx="3814867" cy="2861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0776" y="2148378"/>
            <a:ext cx="31051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https://www.nike.com/nrc-app</a:t>
            </a:r>
            <a:endParaRPr lang="en-US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09727" y="2711113"/>
            <a:ext cx="32672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https://www.rcboe.org/westside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27523</TotalTime>
  <Words>907</Words>
  <Application>Microsoft Office PowerPoint</Application>
  <PresentationFormat>Widescreen</PresentationFormat>
  <Paragraphs>134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63</cp:revision>
  <dcterms:created xsi:type="dcterms:W3CDTF">2022-07-27T15:29:14Z</dcterms:created>
  <dcterms:modified xsi:type="dcterms:W3CDTF">2022-11-07T13:24:05Z</dcterms:modified>
</cp:coreProperties>
</file>